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7" r:id="rId2"/>
    <p:sldId id="258" r:id="rId3"/>
    <p:sldId id="259" r:id="rId4"/>
    <p:sldId id="260" r:id="rId5"/>
    <p:sldId id="261" r:id="rId6"/>
    <p:sldId id="265" r:id="rId7"/>
    <p:sldId id="262" r:id="rId8"/>
    <p:sldId id="266" r:id="rId9"/>
    <p:sldId id="268" r:id="rId10"/>
    <p:sldId id="267" r:id="rId11"/>
    <p:sldId id="263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6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640-58C0-479F-A4FB-C3578B879A3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BD58-234E-4061-B52F-3A749772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88161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640-58C0-479F-A4FB-C3578B879A3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BD58-234E-4061-B52F-3A749772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1935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640-58C0-479F-A4FB-C3578B879A3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BD58-234E-4061-B52F-3A7497720B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6407668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640-58C0-479F-A4FB-C3578B879A3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BD58-234E-4061-B52F-3A749772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73585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640-58C0-479F-A4FB-C3578B879A3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BD58-234E-4061-B52F-3A7497720B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4401305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640-58C0-479F-A4FB-C3578B879A3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BD58-234E-4061-B52F-3A749772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87199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640-58C0-479F-A4FB-C3578B879A3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BD58-234E-4061-B52F-3A749772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956981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640-58C0-479F-A4FB-C3578B879A3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BD58-234E-4061-B52F-3A749772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756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640-58C0-479F-A4FB-C3578B879A3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BD58-234E-4061-B52F-3A749772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2846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640-58C0-479F-A4FB-C3578B879A3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BD58-234E-4061-B52F-3A749772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081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640-58C0-479F-A4FB-C3578B879A3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BD58-234E-4061-B52F-3A749772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0817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640-58C0-479F-A4FB-C3578B879A3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BD58-234E-4061-B52F-3A749772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95102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640-58C0-479F-A4FB-C3578B879A3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BD58-234E-4061-B52F-3A749772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4219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640-58C0-479F-A4FB-C3578B879A3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BD58-234E-4061-B52F-3A749772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3451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640-58C0-479F-A4FB-C3578B879A3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BD58-234E-4061-B52F-3A749772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3205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1BD58-234E-4061-B52F-3A7497720B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640-58C0-479F-A4FB-C3578B879A30}" type="datetimeFigureOut">
              <a:rPr lang="ru-RU" smtClean="0"/>
              <a:pPr/>
              <a:t>15.03.2022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47709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20640-58C0-479F-A4FB-C3578B879A3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321BD58-234E-4061-B52F-3A7497720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048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210" t="26087" b="15362"/>
          <a:stretch/>
        </p:blipFill>
        <p:spPr>
          <a:xfrm>
            <a:off x="3419946" y="2135905"/>
            <a:ext cx="4820247" cy="414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2425148" y="1311965"/>
            <a:ext cx="65213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</a:rPr>
              <a:t>Алмазная вышивка.</a:t>
            </a:r>
            <a:endParaRPr lang="ru-RU" sz="5400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76700" y="486732"/>
            <a:ext cx="68486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endParaRPr lang="ru-RU" sz="6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69357" y="5108713"/>
            <a:ext cx="39020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Выполнила Зиновьева Ева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4 Класс Школа №10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63194" y="66194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447925" y="6261652"/>
            <a:ext cx="29258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err="1" smtClean="0">
                <a:solidFill>
                  <a:srgbClr val="002060"/>
                </a:solidFill>
              </a:rPr>
              <a:t>П.Половинный</a:t>
            </a:r>
            <a:r>
              <a:rPr lang="ru-RU" sz="2000" dirty="0" smtClean="0">
                <a:solidFill>
                  <a:srgbClr val="002060"/>
                </a:solidFill>
              </a:rPr>
              <a:t> 2022год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26143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596" t="26376" r="15129" b="15943"/>
          <a:stretch/>
        </p:blipFill>
        <p:spPr>
          <a:xfrm>
            <a:off x="178904" y="159026"/>
            <a:ext cx="11807687" cy="65598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8904" y="5486400"/>
            <a:ext cx="118076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</a:rPr>
              <a:t>Моя первая работа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09022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7930" y="437325"/>
            <a:ext cx="11270973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B0F0"/>
                </a:solidFill>
              </a:rPr>
              <a:t>Вывод</a:t>
            </a:r>
            <a:r>
              <a:rPr lang="ru-RU" sz="4800" dirty="0" smtClean="0">
                <a:solidFill>
                  <a:srgbClr val="0070C0"/>
                </a:solidFill>
              </a:rPr>
              <a:t>: </a:t>
            </a:r>
            <a:r>
              <a:rPr lang="ru-RU" sz="2800" dirty="0" smtClean="0">
                <a:solidFill>
                  <a:srgbClr val="0070C0"/>
                </a:solidFill>
              </a:rPr>
              <a:t>Я решила что нет лучше подарка, чем подарок, сделанный своими руками.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Затраты на изготовление моих картин не очень большие, 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по этому лучше сделать самой подарок в данной технике, чем купить такой же готовый в магазине. 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37931" y="3916017"/>
            <a:ext cx="115293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7030A0"/>
                </a:solidFill>
              </a:rPr>
              <a:t>СПАСИБО ЗА ВНИМАНИЕ!</a:t>
            </a:r>
            <a:endParaRPr lang="ru-RU" sz="6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7428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55165" y="337935"/>
            <a:ext cx="35620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Содержание.</a:t>
            </a:r>
            <a:endParaRPr lang="ru-RU" sz="4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5982" y="1550493"/>
            <a:ext cx="10774017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200" dirty="0" smtClean="0">
                <a:solidFill>
                  <a:srgbClr val="7030A0"/>
                </a:solidFill>
              </a:rPr>
              <a:t>Цель проекта.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rgbClr val="7030A0"/>
                </a:solidFill>
              </a:rPr>
              <a:t>Обоснование выбора темы.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rgbClr val="7030A0"/>
                </a:solidFill>
              </a:rPr>
              <a:t>История возникновения алмазной  вышивки.      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rgbClr val="7030A0"/>
                </a:solidFill>
              </a:rPr>
              <a:t>Состав набора .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rgbClr val="7030A0"/>
                </a:solidFill>
              </a:rPr>
              <a:t>Процесс создания техники алмазной живописи.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rgbClr val="7030A0"/>
                </a:solidFill>
              </a:rPr>
              <a:t>Порядок выполнения работы.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rgbClr val="7030A0"/>
                </a:solidFill>
              </a:rPr>
              <a:t>Заключение.</a:t>
            </a:r>
          </a:p>
          <a:p>
            <a:pPr marL="342900" indent="-342900">
              <a:buAutoNum type="arabicPeriod"/>
            </a:pPr>
            <a:endParaRPr lang="ru-RU" dirty="0" smtClean="0"/>
          </a:p>
          <a:p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46474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6105" y="437319"/>
            <a:ext cx="109529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Цель проекта.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39078" y="1472381"/>
            <a:ext cx="109529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solidFill>
                  <a:schemeClr val="bg1"/>
                </a:solidFill>
              </a:rPr>
              <a:t>Познакомится с историей возникновения и приёмами алмазной вышивки. 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chemeClr val="bg1"/>
                </a:solidFill>
              </a:rPr>
              <a:t>Изготовить картину в технике « Алмазной вышивки »</a:t>
            </a:r>
          </a:p>
        </p:txBody>
      </p:sp>
    </p:spTree>
    <p:extLst>
      <p:ext uri="{BB962C8B-B14F-4D97-AF65-F5344CB8AC3E}">
        <p14:creationId xmlns="" xmlns:p14="http://schemas.microsoft.com/office/powerpoint/2010/main" val="3680500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130" y="318056"/>
            <a:ext cx="10336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Выбор и обоснование проекта. 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6714" y="1133065"/>
            <a:ext cx="1128669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На день рождения своей бабушки я захотела с делать подарок своими руками. Мама посоветовала сделать подарок в технике « Алмазной вышивки». </a:t>
            </a:r>
          </a:p>
          <a:p>
            <a:r>
              <a:rPr lang="ru-RU" sz="2800" dirty="0" smtClean="0">
                <a:solidFill>
                  <a:srgbClr val="7030A0"/>
                </a:solidFill>
              </a:rPr>
              <a:t>Она выписала мне необходимый набор через Интернет магазин, показала прием работы со стразами.</a:t>
            </a:r>
          </a:p>
          <a:p>
            <a:r>
              <a:rPr lang="ru-RU" sz="2800" dirty="0" smtClean="0">
                <a:solidFill>
                  <a:srgbClr val="7030A0"/>
                </a:solidFill>
              </a:rPr>
              <a:t>Мне это работа очень понравилась, и я  уже сделала не один подарок, а несколько картин.</a:t>
            </a:r>
            <a:endParaRPr lang="ru-RU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465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6104" y="357811"/>
            <a:ext cx="107143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</a:rPr>
              <a:t>История возникновения «Алмазной вышивки» 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6104" y="1152946"/>
            <a:ext cx="1097280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В интернете я узнала откуда появилась такая </a:t>
            </a:r>
            <a:r>
              <a:rPr lang="ru-RU" sz="2800" dirty="0" smtClean="0">
                <a:solidFill>
                  <a:srgbClr val="7030A0"/>
                </a:solidFill>
              </a:rPr>
              <a:t>вышивка. </a:t>
            </a:r>
            <a:r>
              <a:rPr lang="ru-RU" sz="2800" dirty="0" smtClean="0">
                <a:solidFill>
                  <a:srgbClr val="7030A0"/>
                </a:solidFill>
              </a:rPr>
              <a:t>А</a:t>
            </a:r>
            <a:r>
              <a:rPr lang="ru-RU" sz="2800" dirty="0" smtClean="0">
                <a:solidFill>
                  <a:srgbClr val="7030A0"/>
                </a:solidFill>
              </a:rPr>
              <a:t>лмазное  </a:t>
            </a:r>
            <a:r>
              <a:rPr lang="ru-RU" sz="2800" dirty="0" smtClean="0">
                <a:solidFill>
                  <a:srgbClr val="7030A0"/>
                </a:solidFill>
              </a:rPr>
              <a:t>искусство пришло к нам </a:t>
            </a:r>
            <a:r>
              <a:rPr lang="ru-RU" sz="2800" dirty="0" smtClean="0">
                <a:solidFill>
                  <a:srgbClr val="7030A0"/>
                </a:solidFill>
              </a:rPr>
              <a:t>с</a:t>
            </a:r>
            <a:r>
              <a:rPr lang="ru-RU" sz="2800" dirty="0" smtClean="0">
                <a:solidFill>
                  <a:srgbClr val="7030A0"/>
                </a:solidFill>
              </a:rPr>
              <a:t> </a:t>
            </a:r>
            <a:r>
              <a:rPr lang="ru-RU" sz="2800" dirty="0" smtClean="0">
                <a:solidFill>
                  <a:srgbClr val="7030A0"/>
                </a:solidFill>
              </a:rPr>
              <a:t>Востока и со стремительной силой завоёвывает сердца рукодельниц.</a:t>
            </a:r>
          </a:p>
          <a:p>
            <a:r>
              <a:rPr lang="ru-RU" sz="2800" dirty="0" smtClean="0">
                <a:solidFill>
                  <a:srgbClr val="7030A0"/>
                </a:solidFill>
              </a:rPr>
              <a:t>Все новое это хорошо забытое старое. Мозаика известна миру еще с пятого века до нашей эры. В Китае алмазную живопись </a:t>
            </a:r>
            <a:r>
              <a:rPr lang="ru-RU" sz="2800" dirty="0" smtClean="0">
                <a:solidFill>
                  <a:srgbClr val="7030A0"/>
                </a:solidFill>
              </a:rPr>
              <a:t>превратили </a:t>
            </a:r>
            <a:r>
              <a:rPr lang="ru-RU" sz="2800" dirty="0" smtClean="0">
                <a:solidFill>
                  <a:srgbClr val="7030A0"/>
                </a:solidFill>
              </a:rPr>
              <a:t>в современный вид творчества.</a:t>
            </a:r>
          </a:p>
          <a:p>
            <a:r>
              <a:rPr lang="ru-RU" sz="2800" dirty="0" smtClean="0">
                <a:solidFill>
                  <a:srgbClr val="7030A0"/>
                </a:solidFill>
              </a:rPr>
              <a:t>Так и появилась алмазная вышивка – искусная вышивка без иглы и ниток! Благодаря (блестящим камушкам) и точности исполнения техника получила свое название.</a:t>
            </a:r>
          </a:p>
          <a:p>
            <a:r>
              <a:rPr lang="ru-RU" sz="2800" dirty="0" smtClean="0">
                <a:solidFill>
                  <a:srgbClr val="7030A0"/>
                </a:solidFill>
              </a:rPr>
              <a:t>Алмазная вышивка – это набор для творчества включающий все необходимые инструменты и материалы для создания замечательных картин.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49168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189" b="8115"/>
          <a:stretch/>
        </p:blipFill>
        <p:spPr>
          <a:xfrm>
            <a:off x="6341166" y="159026"/>
            <a:ext cx="5607633" cy="653994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027" y="159026"/>
            <a:ext cx="5923430" cy="653994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027334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55163" y="159025"/>
            <a:ext cx="3392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B0F0"/>
                </a:solidFill>
              </a:rPr>
              <a:t>Состав набора </a:t>
            </a:r>
            <a:endParaRPr lang="ru-RU" sz="3600" dirty="0">
              <a:solidFill>
                <a:srgbClr val="00B0F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7686" y="854771"/>
            <a:ext cx="11469757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dirty="0" smtClean="0"/>
              <a:t>Прорезиненная плотная ткань–основа ,на которую нанесена схема покрытая клеевым слоем </a:t>
            </a:r>
          </a:p>
          <a:p>
            <a:r>
              <a:rPr lang="ru-RU" sz="2800" dirty="0" smtClean="0"/>
              <a:t>  с защитной плёнкой:</a:t>
            </a:r>
          </a:p>
          <a:p>
            <a:r>
              <a:rPr lang="ru-RU" sz="2800" dirty="0" smtClean="0"/>
              <a:t>- Инструкция с символами схемы и иллюстрацией готовой работы:</a:t>
            </a:r>
          </a:p>
          <a:p>
            <a:r>
              <a:rPr lang="ru-RU" sz="2800" dirty="0" smtClean="0"/>
              <a:t>- Алмазные камешки , распределённые в пакетики:</a:t>
            </a:r>
          </a:p>
          <a:p>
            <a:r>
              <a:rPr lang="ru-RU" sz="2800" dirty="0" smtClean="0"/>
              <a:t>- Металлический пинцет и карандаш для выкладывания </a:t>
            </a:r>
            <a:r>
              <a:rPr lang="ru-RU" sz="2800" dirty="0" err="1" smtClean="0"/>
              <a:t>алмазиков</a:t>
            </a:r>
            <a:r>
              <a:rPr lang="ru-RU" sz="2800" dirty="0" smtClean="0"/>
              <a:t>:</a:t>
            </a:r>
          </a:p>
          <a:p>
            <a:pPr marL="457200" indent="-457200">
              <a:buFontTx/>
              <a:buChar char="-"/>
            </a:pPr>
            <a:r>
              <a:rPr lang="ru-RU" sz="2800" dirty="0" smtClean="0"/>
              <a:t>Пластиковые контейнеры (круглые, квадратные или треугольные)    </a:t>
            </a:r>
          </a:p>
          <a:p>
            <a:r>
              <a:rPr lang="ru-RU" sz="2800" dirty="0"/>
              <a:t>Д</a:t>
            </a:r>
            <a:r>
              <a:rPr lang="ru-RU" sz="2800" dirty="0" smtClean="0"/>
              <a:t>ля работы с конкретным цветом алмазов:</a:t>
            </a:r>
          </a:p>
          <a:p>
            <a:r>
              <a:rPr lang="ru-RU" sz="2800" dirty="0" smtClean="0"/>
              <a:t>Для удобства целесообразнее хранить все алмазы в ячеечных контейнерах. И все цвета удобно</a:t>
            </a:r>
          </a:p>
          <a:p>
            <a:r>
              <a:rPr lang="ru-RU" sz="2800" dirty="0" smtClean="0"/>
              <a:t>подписаны, и все камешки на виду, нет необходимости искать нужный цвет в куче пакетиков.  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4399580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9895" y="62166"/>
            <a:ext cx="6846401" cy="57795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20" t="5797" r="47098" b="15652"/>
          <a:stretch/>
        </p:blipFill>
        <p:spPr>
          <a:xfrm>
            <a:off x="238539" y="258417"/>
            <a:ext cx="4373218" cy="538700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630017" y="6082748"/>
            <a:ext cx="1927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контейнер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79896" y="5829817"/>
            <a:ext cx="6846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карандаш для выкладывания </a:t>
            </a:r>
            <a:r>
              <a:rPr lang="ru-RU" sz="2400" dirty="0" err="1" smtClean="0">
                <a:solidFill>
                  <a:srgbClr val="0070C0"/>
                </a:solidFill>
              </a:rPr>
              <a:t>алмазиков</a:t>
            </a:r>
            <a:r>
              <a:rPr lang="ru-RU" sz="2400" dirty="0" smtClean="0">
                <a:solidFill>
                  <a:srgbClr val="0070C0"/>
                </a:solidFill>
              </a:rPr>
              <a:t>.</a:t>
            </a:r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dirty="0">
                <a:solidFill>
                  <a:srgbClr val="0070C0"/>
                </a:solidFill>
              </a:rPr>
              <a:t>Пластиковые </a:t>
            </a:r>
            <a:r>
              <a:rPr lang="ru-RU" sz="2400" dirty="0" smtClean="0">
                <a:solidFill>
                  <a:srgbClr val="0070C0"/>
                </a:solidFill>
              </a:rPr>
              <a:t>контейнеры</a:t>
            </a:r>
            <a:r>
              <a:rPr lang="ru-RU" dirty="0" smtClean="0"/>
              <a:t>.  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382455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23113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113" y="0"/>
            <a:ext cx="6168887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21476566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380</TotalTime>
  <Words>378</Words>
  <Application>Microsoft Office PowerPoint</Application>
  <PresentationFormat>Произвольный</PresentationFormat>
  <Paragraphs>45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Грань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Рабочий</dc:creator>
  <cp:lastModifiedBy>ASUS</cp:lastModifiedBy>
  <cp:revision>27</cp:revision>
  <dcterms:created xsi:type="dcterms:W3CDTF">2022-03-13T08:17:41Z</dcterms:created>
  <dcterms:modified xsi:type="dcterms:W3CDTF">2022-03-15T06:54:08Z</dcterms:modified>
</cp:coreProperties>
</file>