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png" ContentType="image/png"/>
  <Override PartName="/ppt/media/image7.jpeg" ContentType="image/jpeg"/>
  <Override PartName="/ppt/media/image2.png" ContentType="image/png"/>
  <Override PartName="/ppt/media/image4.jpeg" ContentType="image/jpeg"/>
  <Override PartName="/ppt/media/image3.png" ContentType="image/png"/>
  <Override PartName="/ppt/media/image5.jpeg" ContentType="image/jpeg"/>
  <Override PartName="/ppt/media/image6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BFB54B6-2F91-4170-ABCE-BBE5856E11A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26492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2773440"/>
            <a:ext cx="26492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8A6EB55-065C-45A8-82FC-51B3E718F91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277344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1815120" y="277344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2892114-0939-4CB6-91D2-1BFAFF5D5849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1353240" y="160020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2248920" y="160020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277344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1353240" y="277344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2248920" y="277344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20E9E90C-17E3-4B87-BAC3-84E02ED6009F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37C589F6-7AE9-4ABE-A019-11C795C94F6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583280"/>
            <a:ext cx="2649240" cy="227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92A5B62A-518B-4127-923A-837B46CE44E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264924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79D7C36C-2723-4DC1-A571-A58F8D23350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129276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1815120" y="1600200"/>
            <a:ext cx="129276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86E66CFC-F596-40FF-9B85-66A9DF580943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28D84F12-CC1E-434F-971F-E48F254BEB03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20680"/>
            <a:ext cx="8228520" cy="5795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8B3E3264-B50F-4854-890F-F73EB5F82DA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1815120" y="1600200"/>
            <a:ext cx="129276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457200" y="277344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B247FBF8-009D-4FC1-BBFF-3DA8217BCDEC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583280"/>
            <a:ext cx="2649240" cy="227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4390506-921F-4372-8E1D-BD25B434675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129276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1815120" y="277344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0BA3835A-F029-41B8-841F-A17FBA2269E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57200" y="2773440"/>
            <a:ext cx="26492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07030C8B-CEC8-42F6-B464-63713A0C7A19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26492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57200" y="2773440"/>
            <a:ext cx="26492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33C6CA13-CB0E-464E-BB4B-561A20B714D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457200" y="277344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1815120" y="277344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FDC9814B-4A37-4F85-865A-C6C0F908215B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1353240" y="160020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2248920" y="160020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457200" y="277344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1353240" y="277344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2248920" y="277344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4D5A2008-D186-4B46-966A-DD96842FE131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DA7BCE3E-CE64-4945-B7BD-34D5B223C97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subTitle"/>
          </p:nvPr>
        </p:nvSpPr>
        <p:spPr>
          <a:xfrm>
            <a:off x="457200" y="1583280"/>
            <a:ext cx="2649240" cy="227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B38D1119-6B5F-431B-A44C-F72B624C02B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264924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214F6FC8-132B-4081-9EA2-37D211FB152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129276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/>
          </p:nvPr>
        </p:nvSpPr>
        <p:spPr>
          <a:xfrm>
            <a:off x="1815120" y="1600200"/>
            <a:ext cx="129276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1FB0732C-0D3A-4126-87A8-BAA4DCDFA43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5C2B60E0-6875-4C4F-9264-0401F5EE3EEE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264924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E09A815-2F5F-46E8-94DC-AD87CE36527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subTitle"/>
          </p:nvPr>
        </p:nvSpPr>
        <p:spPr>
          <a:xfrm>
            <a:off x="457200" y="220680"/>
            <a:ext cx="8228520" cy="5795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2E278060-8F91-46AC-8EFE-1C25009B14C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/>
          </p:nvPr>
        </p:nvSpPr>
        <p:spPr>
          <a:xfrm>
            <a:off x="1815120" y="1600200"/>
            <a:ext cx="129276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/>
          </p:nvPr>
        </p:nvSpPr>
        <p:spPr>
          <a:xfrm>
            <a:off x="457200" y="277344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02B6836C-EE16-489D-8ECB-414C4189D004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129276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/>
          </p:nvPr>
        </p:nvSpPr>
        <p:spPr>
          <a:xfrm>
            <a:off x="1815120" y="277344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2630EB6D-87D4-44E3-B297-14C40F224346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/>
          </p:nvPr>
        </p:nvSpPr>
        <p:spPr>
          <a:xfrm>
            <a:off x="457200" y="2773440"/>
            <a:ext cx="26492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DB83E9AA-AAC5-484A-B281-9C8C741FA07D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26492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/>
          </p:nvPr>
        </p:nvSpPr>
        <p:spPr>
          <a:xfrm>
            <a:off x="457200" y="2773440"/>
            <a:ext cx="26492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FF298422-942A-4042-B5C0-776ECCFF2DDC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/>
          </p:nvPr>
        </p:nvSpPr>
        <p:spPr>
          <a:xfrm>
            <a:off x="457200" y="277344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/>
          </p:nvPr>
        </p:nvSpPr>
        <p:spPr>
          <a:xfrm>
            <a:off x="1815120" y="277344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A84FB790-B617-4CBD-B7C4-EC31BDC97294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/>
          </p:nvPr>
        </p:nvSpPr>
        <p:spPr>
          <a:xfrm>
            <a:off x="1353240" y="160020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4" name="PlaceHolder 4"/>
          <p:cNvSpPr>
            <a:spLocks noGrp="1"/>
          </p:cNvSpPr>
          <p:nvPr>
            <p:ph/>
          </p:nvPr>
        </p:nvSpPr>
        <p:spPr>
          <a:xfrm>
            <a:off x="2248920" y="160020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5" name="PlaceHolder 5"/>
          <p:cNvSpPr>
            <a:spLocks noGrp="1"/>
          </p:cNvSpPr>
          <p:nvPr>
            <p:ph/>
          </p:nvPr>
        </p:nvSpPr>
        <p:spPr>
          <a:xfrm>
            <a:off x="457200" y="277344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6" name="PlaceHolder 6"/>
          <p:cNvSpPr>
            <a:spLocks noGrp="1"/>
          </p:cNvSpPr>
          <p:nvPr>
            <p:ph/>
          </p:nvPr>
        </p:nvSpPr>
        <p:spPr>
          <a:xfrm>
            <a:off x="1353240" y="277344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7" name="PlaceHolder 7"/>
          <p:cNvSpPr>
            <a:spLocks noGrp="1"/>
          </p:cNvSpPr>
          <p:nvPr>
            <p:ph/>
          </p:nvPr>
        </p:nvSpPr>
        <p:spPr>
          <a:xfrm>
            <a:off x="2248920" y="2773440"/>
            <a:ext cx="8528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AFEBD84B-40CE-40B9-B634-CC058E00C844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129276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1815120" y="1600200"/>
            <a:ext cx="129276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79FE3B40-90E6-4E84-9E16-3A2CDF47B45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EE6A340-B0F2-4E81-A4E4-9D31608861F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20680"/>
            <a:ext cx="8228520" cy="5795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DA39C5B-5EDF-40EC-A60A-72DC06A5E357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1815120" y="1600200"/>
            <a:ext cx="129276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277344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BDC831BD-30C3-4D35-92A5-193F1079A716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129276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1815120" y="277344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92A76D72-B4CF-41AD-9151-ACEEFA58F0C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1815120" y="1600200"/>
            <a:ext cx="129276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2773440"/>
            <a:ext cx="2649240" cy="1071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20511A8-D7DF-4753-A3CD-EFFD06A19CEF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8520" cy="4708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Второй уровень структуры</a:t>
            </a:r>
            <a:endParaRPr b="0" lang="ru-RU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Третий уровень структуры</a:t>
            </a:r>
            <a:endParaRPr b="0" lang="ru-RU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Четвёртый уровень структуры</a:t>
            </a:r>
            <a:endParaRPr b="0" lang="ru-RU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Пятый уровень структуры</a:t>
            </a:r>
            <a:endParaRPr b="0" lang="ru-RU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Шестой уровень структуры</a:t>
            </a:r>
            <a:endParaRPr b="0" lang="ru-RU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Седьмой уровень структуры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1"/>
          </p:nvPr>
        </p:nvSpPr>
        <p:spPr>
          <a:xfrm>
            <a:off x="3124080" y="641664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algn="ctr">
              <a:lnSpc>
                <a:spcPct val="100000"/>
              </a:lnSpc>
              <a:buNone/>
              <a:defRPr b="0" lang="ru-RU" sz="1400" spc="-1" strike="noStrike">
                <a:latin typeface="Times New Roman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2"/>
          </p:nvPr>
        </p:nvSpPr>
        <p:spPr>
          <a:xfrm>
            <a:off x="7924680" y="6416640"/>
            <a:ext cx="761040" cy="363960"/>
          </a:xfrm>
          <a:prstGeom prst="rect">
            <a:avLst/>
          </a:prstGeom>
          <a:noFill/>
          <a:ln w="0">
            <a:noFill/>
          </a:ln>
        </p:spPr>
        <p:txBody>
          <a:bodyPr lIns="0" rIns="0" tIns="45000" bIns="45000"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solidFill>
                  <a:srgbClr val="bcbcbc"/>
                </a:solidFill>
                <a:latin typeface="Book Antiqua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19539B66-2A56-4615-8254-9B0E634C0253}" type="slidenum">
              <a:rPr b="0" lang="ru-RU" sz="1200" spc="-1" strike="noStrike">
                <a:solidFill>
                  <a:srgbClr val="bcbcbc"/>
                </a:solidFill>
                <a:latin typeface="Book Antiqu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dt" idx="3"/>
          </p:nvPr>
        </p:nvSpPr>
        <p:spPr>
          <a:xfrm>
            <a:off x="457200" y="641664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>
              <a:defRPr b="0" lang="ru-RU" sz="1400" spc="-1" strike="noStrike">
                <a:latin typeface="Times New Roman"/>
              </a:defRPr>
            </a:lvl1pPr>
          </a:lstStyle>
          <a:p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ftr" idx="4"/>
          </p:nvPr>
        </p:nvSpPr>
        <p:spPr>
          <a:xfrm>
            <a:off x="3124080" y="641664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algn="ctr">
              <a:lnSpc>
                <a:spcPct val="100000"/>
              </a:lnSpc>
              <a:buNone/>
              <a:defRPr b="0" lang="ru-RU" sz="1400" spc="-1" strike="noStrike">
                <a:latin typeface="Times New Roman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ldNum" idx="5"/>
          </p:nvPr>
        </p:nvSpPr>
        <p:spPr>
          <a:xfrm>
            <a:off x="7924680" y="6416640"/>
            <a:ext cx="761040" cy="363960"/>
          </a:xfrm>
          <a:prstGeom prst="rect">
            <a:avLst/>
          </a:prstGeom>
          <a:noFill/>
          <a:ln w="0">
            <a:noFill/>
          </a:ln>
        </p:spPr>
        <p:txBody>
          <a:bodyPr lIns="0" rIns="0" tIns="45000" bIns="45000"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solidFill>
                  <a:srgbClr val="bcbcbc"/>
                </a:solidFill>
                <a:latin typeface="Book Antiqua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60E66804-3965-4098-B142-CE481114C00B}" type="slidenum">
              <a:rPr b="0" lang="ru-RU" sz="1200" spc="-1" strike="noStrike">
                <a:solidFill>
                  <a:srgbClr val="bcbcbc"/>
                </a:solidFill>
                <a:latin typeface="Book Antiqu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 idx="6"/>
          </p:nvPr>
        </p:nvSpPr>
        <p:spPr>
          <a:xfrm>
            <a:off x="457200" y="641664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>
              <a:defRPr b="0" lang="ru-RU" sz="1400" spc="-1" strike="noStrike">
                <a:latin typeface="Times New Roman"/>
              </a:defRPr>
            </a:lvl1pPr>
          </a:lstStyle>
          <a:p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24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6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Второй уровень структуры</a:t>
            </a:r>
            <a:endParaRPr b="0" lang="ru-RU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Третий уровень структуры</a:t>
            </a:r>
            <a:endParaRPr b="0" lang="ru-RU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Четвёртый уровень структуры</a:t>
            </a:r>
            <a:endParaRPr b="0" lang="ru-RU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Пятый уровень структуры</a:t>
            </a:r>
            <a:endParaRPr b="0" lang="ru-RU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Шестой уровень структуры</a:t>
            </a:r>
            <a:endParaRPr b="0" lang="ru-RU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Седьмой уровень структуры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24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6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Второй уровень структуры</a:t>
            </a:r>
            <a:endParaRPr b="0" lang="ru-RU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Третий уровень структуры</a:t>
            </a:r>
            <a:endParaRPr b="0" lang="ru-RU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Четвёртый уровень структуры</a:t>
            </a:r>
            <a:endParaRPr b="0" lang="ru-RU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Пятый уровень структуры</a:t>
            </a:r>
            <a:endParaRPr b="0" lang="ru-RU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Шестой уровень структуры</a:t>
            </a:r>
            <a:endParaRPr b="0" lang="ru-RU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Седьмой уровень структуры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24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6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Второй уровень структуры</a:t>
            </a:r>
            <a:endParaRPr b="0" lang="ru-RU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Третий уровень структуры</a:t>
            </a:r>
            <a:endParaRPr b="0" lang="ru-RU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Четвёртый уровень структуры</a:t>
            </a:r>
            <a:endParaRPr b="0" lang="ru-RU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Пятый уровень структуры</a:t>
            </a:r>
            <a:endParaRPr b="0" lang="ru-RU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Шестой уровень структуры</a:t>
            </a:r>
            <a:endParaRPr b="0" lang="ru-RU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Седьмой уровень структуры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457200" y="4059720"/>
            <a:ext cx="264924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6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Второй уровень структуры</a:t>
            </a:r>
            <a:endParaRPr b="0" lang="ru-RU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Третий уровень структуры</a:t>
            </a:r>
            <a:endParaRPr b="0" lang="ru-RU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Четвёртый уровень структуры</a:t>
            </a:r>
            <a:endParaRPr b="0" lang="ru-RU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Пятый уровень структуры</a:t>
            </a:r>
            <a:endParaRPr b="0" lang="ru-RU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Шестой уровень структуры</a:t>
            </a:r>
            <a:endParaRPr b="0" lang="ru-RU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Седьмой уровень структуры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body"/>
          </p:nvPr>
        </p:nvSpPr>
        <p:spPr>
          <a:xfrm>
            <a:off x="3239640" y="4059720"/>
            <a:ext cx="264924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6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Второй уровень структуры</a:t>
            </a:r>
            <a:endParaRPr b="0" lang="ru-RU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Третий уровень структуры</a:t>
            </a:r>
            <a:endParaRPr b="0" lang="ru-RU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Четвёртый уровень структуры</a:t>
            </a:r>
            <a:endParaRPr b="0" lang="ru-RU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Пятый уровень структуры</a:t>
            </a:r>
            <a:endParaRPr b="0" lang="ru-RU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Шестой уровень структуры</a:t>
            </a:r>
            <a:endParaRPr b="0" lang="ru-RU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Седьмой уровень структуры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88" name="PlaceHolder 7"/>
          <p:cNvSpPr>
            <a:spLocks noGrp="1"/>
          </p:cNvSpPr>
          <p:nvPr>
            <p:ph type="body"/>
          </p:nvPr>
        </p:nvSpPr>
        <p:spPr>
          <a:xfrm>
            <a:off x="6022080" y="4059720"/>
            <a:ext cx="2649240" cy="224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6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Второй уровень структуры</a:t>
            </a:r>
            <a:endParaRPr b="0" lang="ru-RU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Третий уровень структуры</a:t>
            </a:r>
            <a:endParaRPr b="0" lang="ru-RU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Четвёртый уровень структуры</a:t>
            </a:r>
            <a:endParaRPr b="0" lang="ru-RU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Пятый уровень структуры</a:t>
            </a:r>
            <a:endParaRPr b="0" lang="ru-RU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Шестой уровень структуры</a:t>
            </a:r>
            <a:endParaRPr b="0" lang="ru-RU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Седьмой уровень структуры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89" name="PlaceHolder 8"/>
          <p:cNvSpPr>
            <a:spLocks noGrp="1"/>
          </p:cNvSpPr>
          <p:nvPr>
            <p:ph type="ftr" idx="7"/>
          </p:nvPr>
        </p:nvSpPr>
        <p:spPr>
          <a:xfrm>
            <a:off x="3124080" y="641664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algn="ctr">
              <a:lnSpc>
                <a:spcPct val="100000"/>
              </a:lnSpc>
              <a:buNone/>
              <a:defRPr b="0" lang="ru-RU" sz="1400" spc="-1" strike="noStrike">
                <a:latin typeface="Times New Roman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90" name="PlaceHolder 9"/>
          <p:cNvSpPr>
            <a:spLocks noGrp="1"/>
          </p:cNvSpPr>
          <p:nvPr>
            <p:ph type="sldNum" idx="8"/>
          </p:nvPr>
        </p:nvSpPr>
        <p:spPr>
          <a:xfrm>
            <a:off x="7924680" y="6416640"/>
            <a:ext cx="761040" cy="363960"/>
          </a:xfrm>
          <a:prstGeom prst="rect">
            <a:avLst/>
          </a:prstGeom>
          <a:noFill/>
          <a:ln w="0">
            <a:noFill/>
          </a:ln>
        </p:spPr>
        <p:txBody>
          <a:bodyPr lIns="0" rIns="0" tIns="45000" bIns="45000"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solidFill>
                  <a:srgbClr val="bcbcbc"/>
                </a:solidFill>
                <a:latin typeface="Book Antiqua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F06A9479-41F2-4237-8D2E-E788C50068EE}" type="slidenum">
              <a:rPr b="0" lang="ru-RU" sz="1200" spc="-1" strike="noStrike">
                <a:solidFill>
                  <a:srgbClr val="bcbcbc"/>
                </a:solidFill>
                <a:latin typeface="Book Antiqu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91" name="PlaceHolder 10"/>
          <p:cNvSpPr>
            <a:spLocks noGrp="1"/>
          </p:cNvSpPr>
          <p:nvPr>
            <p:ph type="dt" idx="9"/>
          </p:nvPr>
        </p:nvSpPr>
        <p:spPr>
          <a:xfrm>
            <a:off x="457200" y="641664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>
              <a:defRPr b="0" lang="ru-RU" sz="1400" spc="-1" strike="noStrike">
                <a:latin typeface="Times New Roman"/>
              </a:defRPr>
            </a:lvl1pPr>
          </a:lstStyle>
          <a:p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image" Target="../media/image7.jpeg"/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jpeg"/><Relationship Id="rId7" Type="http://schemas.openxmlformats.org/officeDocument/2006/relationships/slideLayout" Target="../slideLayouts/slideLayout3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2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21920" y="1371600"/>
            <a:ext cx="8228520" cy="1827720"/>
          </a:xfrm>
          <a:prstGeom prst="rect">
            <a:avLst/>
          </a:prstGeom>
          <a:noFill/>
          <a:ln w="0">
            <a:noFill/>
          </a:ln>
        </p:spPr>
        <p:txBody>
          <a:bodyPr lIns="45720" rIns="45720" tIns="0" bIns="0" anchor="b">
            <a:noAutofit/>
          </a:bodyPr>
          <a:p>
            <a:pPr algn="ctr">
              <a:lnSpc>
                <a:spcPct val="100000"/>
              </a:lnSpc>
              <a:buNone/>
            </a:pPr>
            <a:r>
              <a:rPr b="1" lang="ru-RU" sz="4800" spc="-1" strike="noStrike" cap="all">
                <a:latin typeface="Lucida Sans"/>
              </a:rPr>
              <a:t>Шахматы.</a:t>
            </a:r>
            <a:endParaRPr b="0" lang="ru-RU" sz="4800" spc="-1" strike="noStrike"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subTitle"/>
          </p:nvPr>
        </p:nvSpPr>
        <p:spPr>
          <a:xfrm>
            <a:off x="1371600" y="3331800"/>
            <a:ext cx="6399720" cy="1751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/>
          </p:nvPr>
        </p:nvSpPr>
        <p:spPr>
          <a:xfrm>
            <a:off x="540000" y="1620000"/>
            <a:ext cx="8228520" cy="4708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548640" indent="-411480">
              <a:lnSpc>
                <a:spcPct val="100000"/>
              </a:lnSpc>
              <a:spcBef>
                <a:spcPts val="561"/>
              </a:spcBef>
              <a:buClr>
                <a:srgbClr val="f9f9f9"/>
              </a:buClr>
              <a:buSzPct val="65000"/>
              <a:buFont typeface="Wingdings 2" charset="2"/>
              <a:buChar char=""/>
            </a:pPr>
            <a:r>
              <a:rPr b="0" lang="ru-RU" sz="2800" spc="-1" strike="noStrike">
                <a:solidFill>
                  <a:srgbClr val="ffffff"/>
                </a:solidFill>
                <a:latin typeface="Book Antiqua"/>
              </a:rPr>
              <a:t>                        </a:t>
            </a:r>
            <a:r>
              <a:rPr b="0" lang="ru-RU" sz="2800" spc="-1" strike="noStrike">
                <a:solidFill>
                  <a:srgbClr val="ffffff"/>
                </a:solidFill>
                <a:latin typeface="Book Antiqua"/>
              </a:rPr>
              <a:t>План проекта.</a:t>
            </a:r>
            <a:endParaRPr b="0" lang="ru-RU" sz="2800" spc="-1" strike="noStrike">
              <a:latin typeface="Arial"/>
            </a:endParaRPr>
          </a:p>
          <a:p>
            <a:pPr marL="548640" indent="-411480">
              <a:lnSpc>
                <a:spcPct val="100000"/>
              </a:lnSpc>
              <a:spcBef>
                <a:spcPts val="561"/>
              </a:spcBef>
              <a:buClr>
                <a:srgbClr val="f9f9f9"/>
              </a:buClr>
              <a:buSzPct val="65000"/>
              <a:buFont typeface="Wingdings 2" charset="2"/>
              <a:buChar char=""/>
            </a:pPr>
            <a:r>
              <a:rPr b="0" lang="ru-RU" sz="2800" spc="-1" strike="noStrike">
                <a:solidFill>
                  <a:srgbClr val="ffffff"/>
                </a:solidFill>
                <a:latin typeface="Book Antiqua"/>
              </a:rPr>
              <a:t>1.Чем полезны шахматы?</a:t>
            </a:r>
            <a:endParaRPr b="0" lang="ru-RU" sz="2800" spc="-1" strike="noStrike">
              <a:latin typeface="Arial"/>
            </a:endParaRPr>
          </a:p>
          <a:p>
            <a:pPr marL="548640" indent="-411480">
              <a:lnSpc>
                <a:spcPct val="100000"/>
              </a:lnSpc>
              <a:spcBef>
                <a:spcPts val="561"/>
              </a:spcBef>
              <a:buClr>
                <a:srgbClr val="f9f9f9"/>
              </a:buClr>
              <a:buSzPct val="65000"/>
              <a:buFont typeface="Wingdings 2" charset="2"/>
              <a:buChar char=""/>
            </a:pPr>
            <a:r>
              <a:rPr b="0" lang="ru-RU" sz="2800" spc="-1" strike="noStrike">
                <a:solidFill>
                  <a:srgbClr val="ffffff"/>
                </a:solidFill>
                <a:latin typeface="Book Antiqua"/>
              </a:rPr>
              <a:t>2.Ради чего идут турниры?</a:t>
            </a:r>
            <a:endParaRPr b="0" lang="ru-RU" sz="2800" spc="-1" strike="noStrike">
              <a:latin typeface="Arial"/>
            </a:endParaRPr>
          </a:p>
          <a:p>
            <a:pPr marL="548640" indent="-411480">
              <a:lnSpc>
                <a:spcPct val="100000"/>
              </a:lnSpc>
              <a:spcBef>
                <a:spcPts val="561"/>
              </a:spcBef>
              <a:buClr>
                <a:srgbClr val="f9f9f9"/>
              </a:buClr>
              <a:buSzPct val="65000"/>
              <a:buFont typeface="Wingdings 2" charset="2"/>
              <a:buChar char=""/>
            </a:pPr>
            <a:r>
              <a:rPr b="0" lang="ru-RU" sz="2800" spc="-1" strike="noStrike">
                <a:solidFill>
                  <a:srgbClr val="ffffff"/>
                </a:solidFill>
                <a:latin typeface="Book Antiqua"/>
              </a:rPr>
              <a:t>3.Что  такое шахматы?</a:t>
            </a:r>
            <a:endParaRPr b="0" lang="ru-RU" sz="2800" spc="-1" strike="noStrike">
              <a:latin typeface="Arial"/>
            </a:endParaRPr>
          </a:p>
          <a:p>
            <a:pPr marL="548640" indent="-411480">
              <a:lnSpc>
                <a:spcPct val="100000"/>
              </a:lnSpc>
              <a:spcBef>
                <a:spcPts val="561"/>
              </a:spcBef>
              <a:buClr>
                <a:srgbClr val="f9f9f9"/>
              </a:buClr>
              <a:buSzPct val="65000"/>
              <a:buFont typeface="Wingdings 2" charset="2"/>
              <a:buChar char=""/>
            </a:pPr>
            <a:r>
              <a:rPr b="0" lang="ru-RU" sz="2800" spc="-1" strike="noStrike">
                <a:solidFill>
                  <a:srgbClr val="ffffff"/>
                </a:solidFill>
                <a:latin typeface="Book Antiqua"/>
              </a:rPr>
              <a:t>4.Чемпионы мира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  <a:buNone/>
            </a:pPr>
            <a:endParaRPr b="0" lang="ru-RU" sz="2800" spc="-1" strike="noStrike"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4000"/>
          </a:bodyPr>
          <a:p>
            <a:pPr algn="ctr">
              <a:lnSpc>
                <a:spcPct val="100000"/>
              </a:lnSpc>
              <a:buNone/>
            </a:pPr>
            <a:r>
              <a:rPr b="1" lang="ru-RU" sz="4100" spc="-1" strike="noStrike">
                <a:latin typeface="Lucida Sans"/>
              </a:rPr>
              <a:t>Шахматы развивают интелект и внимательность.</a:t>
            </a:r>
            <a:endParaRPr b="0" lang="ru-RU" sz="4100" spc="-1" strike="noStrike"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520" cy="4708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4000"/>
          </a:bodyPr>
          <a:p>
            <a:pPr algn="ctr">
              <a:lnSpc>
                <a:spcPct val="100000"/>
              </a:lnSpc>
              <a:buNone/>
            </a:pPr>
            <a:r>
              <a:rPr b="1" lang="ru-RU" sz="4100" spc="-1" strike="noStrike">
                <a:latin typeface="Lucida Sans"/>
              </a:rPr>
              <a:t>В шахматах бывают турниры за звания.</a:t>
            </a:r>
            <a:endParaRPr b="0" lang="ru-RU" sz="4100" spc="-1" strike="noStrike">
              <a:latin typeface="Arial"/>
            </a:endParaRPr>
          </a:p>
        </p:txBody>
      </p:sp>
      <p:pic>
        <p:nvPicPr>
          <p:cNvPr id="135" name="Объект 3" descr=""/>
          <p:cNvPicPr/>
          <p:nvPr/>
        </p:nvPicPr>
        <p:blipFill>
          <a:blip r:embed="rId1"/>
          <a:stretch/>
        </p:blipFill>
        <p:spPr>
          <a:xfrm>
            <a:off x="1043280" y="1600200"/>
            <a:ext cx="7056000" cy="4708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58000"/>
          </a:bodyPr>
          <a:p>
            <a:pPr algn="ctr">
              <a:lnSpc>
                <a:spcPct val="100000"/>
              </a:lnSpc>
              <a:buNone/>
            </a:pPr>
            <a:r>
              <a:rPr b="1" lang="ru-RU" sz="3100" spc="-1" strike="noStrike">
                <a:latin typeface="Lucida Sans"/>
              </a:rPr>
              <a:t>Все до сих пор спорят что такое шахматы,- искусство , спорт или игра</a:t>
            </a:r>
            <a:r>
              <a:rPr b="1" lang="ru-RU" sz="4400" spc="-1" strike="noStrike">
                <a:latin typeface="Lucida Sans"/>
              </a:rPr>
              <a:t>?</a:t>
            </a:r>
            <a:br/>
            <a:endParaRPr b="0" lang="ru-RU" sz="4400" spc="-1" strike="noStrike">
              <a:latin typeface="Arial"/>
            </a:endParaRPr>
          </a:p>
        </p:txBody>
      </p:sp>
      <p:pic>
        <p:nvPicPr>
          <p:cNvPr id="137" name="Объект 7" descr=""/>
          <p:cNvPicPr/>
          <p:nvPr/>
        </p:nvPicPr>
        <p:blipFill>
          <a:blip r:embed="rId1"/>
          <a:stretch/>
        </p:blipFill>
        <p:spPr>
          <a:xfrm>
            <a:off x="1118520" y="1600200"/>
            <a:ext cx="6905160" cy="4708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4400" spc="-1" strike="noStrike">
                <a:latin typeface="Arial"/>
              </a:rPr>
              <a:t>ЧЕМПИОНЫ МИРА.</a:t>
            </a:r>
            <a:endParaRPr b="0" lang="ru-RU" sz="4400" spc="-1" strike="noStrike">
              <a:latin typeface="Arial"/>
            </a:endParaRPr>
          </a:p>
        </p:txBody>
      </p:sp>
      <p:pic>
        <p:nvPicPr>
          <p:cNvPr id="139" name="" descr=""/>
          <p:cNvPicPr/>
          <p:nvPr/>
        </p:nvPicPr>
        <p:blipFill>
          <a:blip r:embed="rId1"/>
          <a:stretch/>
        </p:blipFill>
        <p:spPr>
          <a:xfrm>
            <a:off x="2880000" y="1980000"/>
            <a:ext cx="2112840" cy="1620000"/>
          </a:xfrm>
          <a:prstGeom prst="rect">
            <a:avLst/>
          </a:prstGeom>
          <a:ln w="0">
            <a:noFill/>
          </a:ln>
        </p:spPr>
      </p:pic>
      <p:pic>
        <p:nvPicPr>
          <p:cNvPr id="140" name="" descr=""/>
          <p:cNvPicPr/>
          <p:nvPr/>
        </p:nvPicPr>
        <p:blipFill>
          <a:blip r:embed="rId2"/>
          <a:stretch/>
        </p:blipFill>
        <p:spPr>
          <a:xfrm>
            <a:off x="540000" y="1800000"/>
            <a:ext cx="1260000" cy="1980000"/>
          </a:xfrm>
          <a:prstGeom prst="rect">
            <a:avLst/>
          </a:prstGeom>
          <a:ln w="0">
            <a:noFill/>
          </a:ln>
        </p:spPr>
      </p:pic>
      <p:pic>
        <p:nvPicPr>
          <p:cNvPr id="141" name="" descr=""/>
          <p:cNvPicPr/>
          <p:nvPr/>
        </p:nvPicPr>
        <p:blipFill>
          <a:blip r:embed="rId3"/>
          <a:stretch/>
        </p:blipFill>
        <p:spPr>
          <a:xfrm>
            <a:off x="5400000" y="1620000"/>
            <a:ext cx="1752840" cy="2340000"/>
          </a:xfrm>
          <a:prstGeom prst="rect">
            <a:avLst/>
          </a:prstGeom>
          <a:ln w="0">
            <a:noFill/>
          </a:ln>
        </p:spPr>
      </p:pic>
      <p:pic>
        <p:nvPicPr>
          <p:cNvPr id="142" name="" descr=""/>
          <p:cNvPicPr/>
          <p:nvPr/>
        </p:nvPicPr>
        <p:blipFill>
          <a:blip r:embed="rId4"/>
          <a:stretch/>
        </p:blipFill>
        <p:spPr>
          <a:xfrm>
            <a:off x="540000" y="5168160"/>
            <a:ext cx="1800000" cy="1689840"/>
          </a:xfrm>
          <a:prstGeom prst="rect">
            <a:avLst/>
          </a:prstGeom>
          <a:ln w="0">
            <a:noFill/>
          </a:ln>
        </p:spPr>
      </p:pic>
      <p:pic>
        <p:nvPicPr>
          <p:cNvPr id="143" name="" descr=""/>
          <p:cNvPicPr/>
          <p:nvPr/>
        </p:nvPicPr>
        <p:blipFill>
          <a:blip r:embed="rId5"/>
          <a:stretch/>
        </p:blipFill>
        <p:spPr>
          <a:xfrm>
            <a:off x="2340000" y="4838400"/>
            <a:ext cx="2520000" cy="2019600"/>
          </a:xfrm>
          <a:prstGeom prst="rect">
            <a:avLst/>
          </a:prstGeom>
          <a:ln w="0">
            <a:noFill/>
          </a:ln>
        </p:spPr>
      </p:pic>
      <p:pic>
        <p:nvPicPr>
          <p:cNvPr id="144" name="" descr=""/>
          <p:cNvPicPr/>
          <p:nvPr/>
        </p:nvPicPr>
        <p:blipFill>
          <a:blip r:embed="rId6"/>
          <a:stretch/>
        </p:blipFill>
        <p:spPr>
          <a:xfrm>
            <a:off x="4860000" y="3960000"/>
            <a:ext cx="3792600" cy="288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ru-RU" sz="4400" spc="-1" strike="noStrike">
                <a:latin typeface="Arial"/>
              </a:rPr>
              <a:t>Чемпион мира на данный момент Магнус Карлсен.</a:t>
            </a:r>
            <a:endParaRPr b="0" lang="ru-RU" sz="4400" spc="-1" strike="noStrike">
              <a:latin typeface="Arial"/>
            </a:endParaRPr>
          </a:p>
        </p:txBody>
      </p:sp>
      <p:pic>
        <p:nvPicPr>
          <p:cNvPr id="146" name="" descr=""/>
          <p:cNvPicPr/>
          <p:nvPr/>
        </p:nvPicPr>
        <p:blipFill>
          <a:blip r:embed="rId1"/>
          <a:stretch/>
        </p:blipFill>
        <p:spPr>
          <a:xfrm>
            <a:off x="2228400" y="1894320"/>
            <a:ext cx="4543200" cy="4585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243</TotalTime>
  <Application>LibreOffice/7.3.0.3$Windows_X86_64 LibreOffice_project/0f246aa12d0eee4a0f7adcefbf7c878fc2238db3</Application>
  <AppVersion>15.0000</AppVersion>
  <Words>46</Words>
  <Paragraphs>8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2022-02-13T13:21:18Z</dcterms:created>
  <dc:creator>User</dc:creator>
  <dc:description/>
  <dc:language>ru-RU</dc:language>
  <cp:lastModifiedBy/>
  <dcterms:modified xsi:type="dcterms:W3CDTF">2022-02-28T18:53:50Z</dcterms:modified>
  <cp:revision>11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5</vt:i4>
  </property>
</Properties>
</file>